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4"/>
  </p:notesMasterIdLst>
  <p:sldIdLst>
    <p:sldId id="341" r:id="rId2"/>
    <p:sldId id="343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C44"/>
    <a:srgbClr val="FF505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3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9486C-72DD-43D0-9716-D07AC0FD170C}" type="datetimeFigureOut">
              <a:rPr lang="pl-PL" smtClean="0"/>
              <a:t>18.06.2019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2831A-D3CE-41DC-943D-999A47A41D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742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A59139-638C-409E-AD38-F23E4FBF3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623" y="1480451"/>
            <a:ext cx="6190734" cy="2029512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rgbClr val="101C4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510221A-EB7E-491B-9BC7-E93CFD07E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65" y="3665035"/>
            <a:ext cx="6190735" cy="376839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01C4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C5F685-4D3D-4DD7-885A-A3207B39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265" y="6356350"/>
            <a:ext cx="2743200" cy="365125"/>
          </a:xfrm>
        </p:spPr>
        <p:txBody>
          <a:bodyPr/>
          <a:lstStyle>
            <a:lvl1pPr>
              <a:defRPr>
                <a:solidFill>
                  <a:srgbClr val="101C44"/>
                </a:solidFill>
              </a:defRPr>
            </a:lvl1pPr>
          </a:lstStyle>
          <a:p>
            <a:fld id="{D3F02AAD-C744-45B6-8A4C-515EB77FF084}" type="datetime1">
              <a:rPr lang="pl-PL" smtClean="0"/>
              <a:t>18.06.2019</a:t>
            </a:fld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9E0AD0-8783-4B9B-8FB3-BDD1F3D6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3065" y="6361327"/>
            <a:ext cx="27432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C31ED53-B163-461A-BAE1-932AB8C7FADF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EAD7E18C-197F-412E-A329-CC64E9074F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568" y="491225"/>
            <a:ext cx="2967678" cy="989226"/>
          </a:xfrm>
          <a:prstGeom prst="rect">
            <a:avLst/>
          </a:prstGeom>
        </p:spPr>
      </p:pic>
      <p:sp>
        <p:nvSpPr>
          <p:cNvPr id="20" name="Symbol zastępczy zawartości 2">
            <a:extLst>
              <a:ext uri="{FF2B5EF4-FFF2-40B4-BE49-F238E27FC236}">
                <a16:creationId xmlns:a16="http://schemas.microsoft.com/office/drawing/2014/main" id="{7D7F0324-DA0F-46E5-B7D3-3837EC3B048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9623" y="4302177"/>
            <a:ext cx="6178377" cy="1266669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0000"/>
              <a:buFontTx/>
              <a:buBlip>
                <a:blip r:embed="rId3"/>
              </a:buBlip>
              <a:tabLst/>
              <a:defRPr sz="2000">
                <a:solidFill>
                  <a:srgbClr val="101C44"/>
                </a:solidFill>
              </a:defRPr>
            </a:lvl1pPr>
            <a:lvl2pPr marL="685800" indent="-228600">
              <a:buSzPct val="70000"/>
              <a:buFontTx/>
              <a:buBlip>
                <a:blip r:embed="rId3"/>
              </a:buBlip>
              <a:defRPr sz="2000"/>
            </a:lvl2pPr>
            <a:lvl3pPr marL="1143000" indent="-228600">
              <a:buSzPct val="70000"/>
              <a:buFontTx/>
              <a:buBlip>
                <a:blip r:embed="rId3"/>
              </a:buBlip>
              <a:defRPr sz="2000"/>
            </a:lvl3pPr>
            <a:lvl4pPr marL="1600200" indent="-228600">
              <a:buSzPct val="70000"/>
              <a:buFontTx/>
              <a:buBlip>
                <a:blip r:embed="rId3"/>
              </a:buBlip>
              <a:defRPr sz="2000"/>
            </a:lvl4pPr>
            <a:lvl5pPr marL="2057400" indent="-228600">
              <a:buSzPct val="70000"/>
              <a:buFontTx/>
              <a:buBlip>
                <a:blip r:embed="rId3"/>
              </a:buBlip>
              <a:defRPr sz="2000"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0000"/>
              <a:buFontTx/>
              <a:buBlip>
                <a:blip r:embed="rId3"/>
              </a:buBlip>
              <a:tabLst/>
              <a:defRPr/>
            </a:pPr>
            <a:r>
              <a:rPr lang="pl-PL" dirty="0"/>
              <a:t>Edytuj style wzorca tekstu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70000"/>
              <a:buFontTx/>
              <a:buBlip>
                <a:blip r:embed="rId3"/>
              </a:buBlip>
              <a:tabLst/>
              <a:defRPr/>
            </a:pPr>
            <a:r>
              <a:rPr lang="pl-PL" dirty="0"/>
              <a:t>Edytuj style wzorca tekstu</a:t>
            </a:r>
          </a:p>
          <a:p>
            <a:pPr lvl="0"/>
            <a:endParaRPr lang="pl-PL" dirty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124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86319E-3DF4-41F2-8517-70FD01D6A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365125"/>
            <a:ext cx="7874935" cy="1325563"/>
          </a:xfrm>
        </p:spPr>
        <p:txBody>
          <a:bodyPr/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6203A9-834A-4579-8FB3-E15B9B93A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98B94C-53E1-4799-B26A-BC42A0059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E647-B089-43C0-958C-003F33BC9CE9}" type="datetime1">
              <a:rPr lang="pl-PL" smtClean="0"/>
              <a:t>18.06.2019</a:t>
            </a:fld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5E7524A-0B60-43DA-AA5E-21C79A37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C34C841-FC51-43E0-99CB-C154CB567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5" y="533293"/>
            <a:ext cx="2967678" cy="98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3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>
            <a:extLst>
              <a:ext uri="{FF2B5EF4-FFF2-40B4-BE49-F238E27FC236}">
                <a16:creationId xmlns:a16="http://schemas.microsoft.com/office/drawing/2014/main" id="{ED378A7A-56D3-494B-BC17-47993F09B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623" y="1480451"/>
            <a:ext cx="11036642" cy="2029512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rgbClr val="101C4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0397F775-E737-4C2C-8194-2FC83F601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65" y="3575095"/>
            <a:ext cx="11049000" cy="376839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01C4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10" name="Symbol zastępczy daty 3">
            <a:extLst>
              <a:ext uri="{FF2B5EF4-FFF2-40B4-BE49-F238E27FC236}">
                <a16:creationId xmlns:a16="http://schemas.microsoft.com/office/drawing/2014/main" id="{7B1B58EB-A9ED-4BA9-99C6-1DA34AD138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265" y="6356350"/>
            <a:ext cx="2743200" cy="365125"/>
          </a:xfrm>
        </p:spPr>
        <p:txBody>
          <a:bodyPr/>
          <a:lstStyle>
            <a:lvl1pPr>
              <a:defRPr>
                <a:solidFill>
                  <a:srgbClr val="101C44"/>
                </a:solidFill>
              </a:defRPr>
            </a:lvl1pPr>
          </a:lstStyle>
          <a:p>
            <a:fld id="{116D4E22-FECF-457F-8DF0-995265487CD9}" type="datetime1">
              <a:rPr lang="pl-PL" smtClean="0"/>
              <a:t>18.06.2019</a:t>
            </a:fld>
            <a:endParaRPr lang="pl-PL"/>
          </a:p>
        </p:txBody>
      </p:sp>
      <p:sp>
        <p:nvSpPr>
          <p:cNvPr id="11" name="Symbol zastępczy numeru slajdu 5">
            <a:extLst>
              <a:ext uri="{FF2B5EF4-FFF2-40B4-BE49-F238E27FC236}">
                <a16:creationId xmlns:a16="http://schemas.microsoft.com/office/drawing/2014/main" id="{C246B4E7-BA94-47CF-9EF5-CF9D19F8B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3065" y="6361327"/>
            <a:ext cx="2743200" cy="365125"/>
          </a:xfrm>
        </p:spPr>
        <p:txBody>
          <a:bodyPr/>
          <a:lstStyle>
            <a:lvl1pPr>
              <a:defRPr>
                <a:solidFill>
                  <a:srgbClr val="101C44"/>
                </a:solidFill>
              </a:defRPr>
            </a:lvl1pPr>
          </a:lstStyle>
          <a:p>
            <a:fld id="{6C31ED53-B163-461A-BAE1-932AB8C7FADF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4BC8D455-A873-4023-A8A4-F8CAF5EF2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5" y="533293"/>
            <a:ext cx="2967678" cy="98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DF8C7D-D9DB-4DBB-9771-5765B6911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352867-7292-44C6-AAC1-889746059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DC0DF38-E1E1-4959-990B-37F79650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780C-6E80-4257-AA20-046AFDD3422D}" type="datetime1">
              <a:rPr lang="pl-PL" smtClean="0"/>
              <a:t>18.06.2019</a:t>
            </a:fld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32C3506-35A3-4331-B5A6-C6E268BA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096987F9-6E36-4BB2-8C6E-82351189F5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5" y="533293"/>
            <a:ext cx="2967678" cy="98922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954430FE-E36B-4E5D-B56F-4FFCBD0A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321582"/>
            <a:ext cx="7994999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60611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5C95169-B802-4275-805B-9D2AC92AE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98E08F6-8D4C-477F-B6FD-7CF10134E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18449F1-A48C-4E5D-9858-0E3C99173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B816513-BFF7-468D-80D5-03A4C0805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CD5BD17-2700-4C4B-B618-E0292397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F0E5-EE10-436F-8CC5-94C438E4C07D}" type="datetime1">
              <a:rPr lang="pl-PL" smtClean="0"/>
              <a:t>18.06.2019</a:t>
            </a:fld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7F543CC-A334-462D-8128-7EEFA564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473F09C-DEAB-447B-962F-905314035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4" y="533293"/>
            <a:ext cx="2967681" cy="989226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73B54896-E528-40BC-B2E3-952D98B360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5" y="533293"/>
            <a:ext cx="2967678" cy="98922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087400CB-97B1-4DA8-A435-86DBA0E5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321582"/>
            <a:ext cx="8029833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50380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EEC28CC-C42C-44B7-B202-7EA6CBC0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11F8-F751-475C-BB1F-58604A10926E}" type="datetime1">
              <a:rPr lang="pl-PL" smtClean="0"/>
              <a:t>18.06.2019</a:t>
            </a:fld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CEEFA16-E808-407D-8489-A2E1FA51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F8A0144-03C9-4DB8-8BC2-A8D43F58E4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6525" y="533293"/>
            <a:ext cx="2967678" cy="98922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7152D9E-3EBC-45C3-8A08-891799495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321582"/>
            <a:ext cx="8160462" cy="1325563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35618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D52B8FE-6C64-46F7-BD17-FCBA80BE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882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F1DA4AB-85C2-4545-8B0F-64ABE22E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8539-E7DE-4D89-BE9D-4B231B2ACFF9}" type="datetime1">
              <a:rPr lang="pl-PL" smtClean="0"/>
              <a:t>18.06.2019</a:t>
            </a:fld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3026500-F892-4CF7-8B4C-3192AC65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ED53-B163-461A-BAE1-932AB8C7FADF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8050B6E-8D5F-4DCA-803C-A374258946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568" y="491225"/>
            <a:ext cx="2967678" cy="989226"/>
          </a:xfrm>
          <a:prstGeom prst="rect">
            <a:avLst/>
          </a:prstGeom>
        </p:spPr>
      </p:pic>
      <p:sp>
        <p:nvSpPr>
          <p:cNvPr id="8" name="Tytuł 1">
            <a:extLst>
              <a:ext uri="{FF2B5EF4-FFF2-40B4-BE49-F238E27FC236}">
                <a16:creationId xmlns:a16="http://schemas.microsoft.com/office/drawing/2014/main" id="{96DE9D54-DC5F-4732-9C3E-28B73E9F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1488236"/>
            <a:ext cx="6098600" cy="115752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0" name="Symbol zastępczy tekstu 3">
            <a:extLst>
              <a:ext uri="{FF2B5EF4-FFF2-40B4-BE49-F238E27FC236}">
                <a16:creationId xmlns:a16="http://schemas.microsoft.com/office/drawing/2014/main" id="{3D588918-A57E-4D86-A87A-DF9F5C80A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4567" y="2780674"/>
            <a:ext cx="6098599" cy="30883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88413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D7BC6D2-1832-47C9-9645-8C7427D41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567" y="365125"/>
            <a:ext cx="112096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BD5941A-B0BE-4E31-9109-AA9FB44FD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567" y="1825625"/>
            <a:ext cx="112096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9CB932-4F80-47DA-944D-375C33E298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4567" y="63415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01C44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defRPr>
            </a:lvl1pPr>
          </a:lstStyle>
          <a:p>
            <a:fld id="{8AEA2F07-B932-4DB6-B6FA-8AEC79D83A7A}" type="datetime1">
              <a:rPr lang="pl-PL" smtClean="0"/>
              <a:t>18.06.2019</a:t>
            </a:fld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29563D5-4A18-4AAE-A72B-DF961FE64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71005" y="63415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01C44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defRPr>
            </a:lvl1pPr>
          </a:lstStyle>
          <a:p>
            <a:fld id="{6C31ED53-B163-461A-BAE1-932AB8C7FAD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27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101C44"/>
          </a:solidFill>
          <a:latin typeface="Roboto Medium" panose="02000000000000000000" pitchFamily="2" charset="0"/>
          <a:ea typeface="Roboto Medium" panose="02000000000000000000" pitchFamily="2" charset="0"/>
          <a:cs typeface="Roboto Medium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1C44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1C44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1C44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C44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C44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80804D-46F2-461F-B674-DA2481DB3172}"/>
              </a:ext>
            </a:extLst>
          </p:cNvPr>
          <p:cNvSpPr/>
          <p:nvPr/>
        </p:nvSpPr>
        <p:spPr>
          <a:xfrm>
            <a:off x="6859616" y="709863"/>
            <a:ext cx="2736905" cy="54503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6BD8AA4F-77E8-4A11-81AE-E5AFB3E1F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936" y="929438"/>
            <a:ext cx="2736905" cy="4881816"/>
          </a:xfrm>
          <a:prstGeom prst="rect">
            <a:avLst/>
          </a:prstGeom>
        </p:spPr>
      </p:pic>
      <p:pic>
        <p:nvPicPr>
          <p:cNvPr id="16" name="Obraz 15" descr="Obraz zawierający sprzęt elektroniczny, wyświetlanie, monitor, zrzut ekranu&#10;&#10;Opis wygenerowany przy bardzo wysokim poziomie pewności">
            <a:extLst>
              <a:ext uri="{FF2B5EF4-FFF2-40B4-BE49-F238E27FC236}">
                <a16:creationId xmlns:a16="http://schemas.microsoft.com/office/drawing/2014/main" id="{C700EC88-90AA-41FB-85F5-FEDC1CCAD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768" y="342506"/>
            <a:ext cx="3005681" cy="6138153"/>
          </a:xfrm>
          <a:prstGeom prst="rect">
            <a:avLst/>
          </a:prstGeom>
        </p:spPr>
      </p:pic>
      <p:pic>
        <p:nvPicPr>
          <p:cNvPr id="18" name="Obraz 17" descr="Obraz zawierający monitor, sprzęt elektroniczny, wewnątrz, komputer&#10;&#10;Opis wygenerowany przy bardzo wysokim poziomie pewności">
            <a:extLst>
              <a:ext uri="{FF2B5EF4-FFF2-40B4-BE49-F238E27FC236}">
                <a16:creationId xmlns:a16="http://schemas.microsoft.com/office/drawing/2014/main" id="{2355B561-85B2-4AC8-A9F6-906CCE12F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112" y="342506"/>
            <a:ext cx="3005681" cy="6138153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0843AB6-221F-4DF0-A5CB-6BD4CAA44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616" y="929438"/>
            <a:ext cx="2736905" cy="4881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3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18ABF955-ADE5-49E8-A898-4CE1E81E477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08011" y="815645"/>
            <a:ext cx="2940024" cy="522670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20565D8E-5C83-4438-8C1B-43E68C4634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3" y="824159"/>
            <a:ext cx="2930263" cy="5226709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AF82EF90-3C3C-4CA9-9774-DAE6FA5EBE7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7656" y="815645"/>
            <a:ext cx="2944813" cy="5235223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FCB4F653-ADB4-4C69-9979-44D1CC44131E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0159" y="807131"/>
            <a:ext cx="2944813" cy="5235223"/>
          </a:xfrm>
          <a:prstGeom prst="rect">
            <a:avLst/>
          </a:prstGeom>
        </p:spPr>
      </p:pic>
      <p:pic>
        <p:nvPicPr>
          <p:cNvPr id="12" name="Obraz 11" descr="Obraz zawierający sprzęt elektroniczny&#10;&#10;Opis wygenerowany przy bardzo wysokim poziomie pewności">
            <a:extLst>
              <a:ext uri="{FF2B5EF4-FFF2-40B4-BE49-F238E27FC236}">
                <a16:creationId xmlns:a16="http://schemas.microsoft.com/office/drawing/2014/main" id="{F30F3500-55D7-4F7F-BBCD-6531A44C0F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661" y="807131"/>
            <a:ext cx="2940024" cy="522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7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Roboto Light</vt:lpstr>
      <vt:lpstr>Roboto Medium</vt:lpstr>
      <vt:lpstr>Roboto Thin</vt:lpstr>
      <vt:lpstr>1_Motyw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Wesołowski</dc:creator>
  <cp:lastModifiedBy>Tomasz Wesołowski</cp:lastModifiedBy>
  <cp:revision>132</cp:revision>
  <dcterms:created xsi:type="dcterms:W3CDTF">2018-06-15T09:27:16Z</dcterms:created>
  <dcterms:modified xsi:type="dcterms:W3CDTF">2019-06-18T10:43:56Z</dcterms:modified>
</cp:coreProperties>
</file>